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74" d="100"/>
          <a:sy n="74" d="100"/>
        </p:scale>
        <p:origin x="2851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66B-6C93-4378-AC8B-709C7D947D1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626-C337-48CD-A398-25A547E67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6319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66B-6C93-4378-AC8B-709C7D947D1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626-C337-48CD-A398-25A547E67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0901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66B-6C93-4378-AC8B-709C7D947D1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626-C337-48CD-A398-25A547E67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5694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66B-6C93-4378-AC8B-709C7D947D1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626-C337-48CD-A398-25A547E67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678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66B-6C93-4378-AC8B-709C7D947D1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626-C337-48CD-A398-25A547E67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6471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66B-6C93-4378-AC8B-709C7D947D1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626-C337-48CD-A398-25A547E67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238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66B-6C93-4378-AC8B-709C7D947D1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626-C337-48CD-A398-25A547E67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5949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66B-6C93-4378-AC8B-709C7D947D1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626-C337-48CD-A398-25A547E67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911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66B-6C93-4378-AC8B-709C7D947D1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626-C337-48CD-A398-25A547E67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8575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66B-6C93-4378-AC8B-709C7D947D1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626-C337-48CD-A398-25A547E67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6294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66B-6C93-4378-AC8B-709C7D947D1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1626-C337-48CD-A398-25A547E67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4369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C8966B-6C93-4378-AC8B-709C7D947D1A}" type="datetimeFigureOut">
              <a:rPr lang="de-DE" smtClean="0"/>
              <a:t>16.11.2025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0D1626-C337-48CD-A398-25A547E67C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74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161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A4-Papier (210 x 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Sebastian Röder</dc:creator>
  <cp:lastModifiedBy>Sebastian Röder</cp:lastModifiedBy>
  <cp:revision>1</cp:revision>
  <dcterms:created xsi:type="dcterms:W3CDTF">2025-11-16T13:33:24Z</dcterms:created>
  <dcterms:modified xsi:type="dcterms:W3CDTF">2025-11-16T13:36:13Z</dcterms:modified>
</cp:coreProperties>
</file>